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78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1B05-D28A-4C22-B6E2-61DBCBC826B5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F675-6B0F-43B2-BEC1-939DCA1544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26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1B05-D28A-4C22-B6E2-61DBCBC826B5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F675-6B0F-43B2-BEC1-939DCA1544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601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1B05-D28A-4C22-B6E2-61DBCBC826B5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F675-6B0F-43B2-BEC1-939DCA1544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06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1B05-D28A-4C22-B6E2-61DBCBC826B5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F675-6B0F-43B2-BEC1-939DCA1544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41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1B05-D28A-4C22-B6E2-61DBCBC826B5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F675-6B0F-43B2-BEC1-939DCA1544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67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1B05-D28A-4C22-B6E2-61DBCBC826B5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F675-6B0F-43B2-BEC1-939DCA1544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44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1B05-D28A-4C22-B6E2-61DBCBC826B5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F675-6B0F-43B2-BEC1-939DCA1544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46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1B05-D28A-4C22-B6E2-61DBCBC826B5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F675-6B0F-43B2-BEC1-939DCA1544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25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1B05-D28A-4C22-B6E2-61DBCBC826B5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F675-6B0F-43B2-BEC1-939DCA1544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905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1B05-D28A-4C22-B6E2-61DBCBC826B5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F675-6B0F-43B2-BEC1-939DCA1544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64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1B05-D28A-4C22-B6E2-61DBCBC826B5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F675-6B0F-43B2-BEC1-939DCA1544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78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91B05-D28A-4C22-B6E2-61DBCBC826B5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7F675-6B0F-43B2-BEC1-939DCA1544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95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8533" y="169334"/>
            <a:ext cx="8703733" cy="1088496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PERCHE’ …….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5" y="1927833"/>
            <a:ext cx="3855982" cy="393109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07" y="1882898"/>
            <a:ext cx="3900059" cy="39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7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8533" y="169334"/>
            <a:ext cx="8703733" cy="1088496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PERCHE’ …….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7" y="1977390"/>
            <a:ext cx="4078920" cy="415736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26" y="1696455"/>
            <a:ext cx="4641440" cy="471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0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8533" y="169334"/>
            <a:ext cx="8703733" cy="1088496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PERCHE’ …….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1" y="1733441"/>
            <a:ext cx="4320750" cy="451339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14" y="1733441"/>
            <a:ext cx="4357785" cy="46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8533" y="169334"/>
            <a:ext cx="8703733" cy="1088496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PERCHE’ …….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8" y="1658824"/>
            <a:ext cx="4172064" cy="409929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76" y="1658824"/>
            <a:ext cx="4520258" cy="444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0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8533" y="169334"/>
            <a:ext cx="8703733" cy="1088496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PERCHE’ …….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" y="1598499"/>
            <a:ext cx="4353568" cy="435356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72" y="1598499"/>
            <a:ext cx="4634028" cy="447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2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8533" y="169334"/>
            <a:ext cx="8703733" cy="1088496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PERCHE’ …….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6" y="1830802"/>
            <a:ext cx="4075227" cy="405167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81" y="1830802"/>
            <a:ext cx="4271020" cy="424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1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8533" y="169334"/>
            <a:ext cx="8703733" cy="1088496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PERCHE’ …….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845091"/>
            <a:ext cx="4302243" cy="408471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68" y="1632366"/>
            <a:ext cx="4815531" cy="47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4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8533" y="169334"/>
            <a:ext cx="8703733" cy="1088496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PERCHE’ …….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876314"/>
            <a:ext cx="4012257" cy="382778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366" y="1876314"/>
            <a:ext cx="4675301" cy="440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8533" y="169334"/>
            <a:ext cx="8703733" cy="1088496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PERCHE’ …….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" y="1741372"/>
            <a:ext cx="4166776" cy="404973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56" y="1527362"/>
            <a:ext cx="499967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1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8533" y="169334"/>
            <a:ext cx="8703733" cy="1088496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PERCHE’ …….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1" y="1878957"/>
            <a:ext cx="4268376" cy="405255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98" y="1878957"/>
            <a:ext cx="4353569" cy="4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8533" y="169334"/>
            <a:ext cx="8703733" cy="1088496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PERCHE’ …….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5" y="1893772"/>
            <a:ext cx="4481102" cy="430683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01" y="2182709"/>
            <a:ext cx="4527666" cy="40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0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8533" y="169334"/>
            <a:ext cx="8703733" cy="1088496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PERCHE’ …….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6" y="1483831"/>
            <a:ext cx="4758267" cy="478530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59" y="1967099"/>
            <a:ext cx="4084208" cy="430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2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8533" y="169334"/>
            <a:ext cx="8703733" cy="1088496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PERCHE’ …….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3" y="1881602"/>
            <a:ext cx="3806016" cy="391996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64" y="1763190"/>
            <a:ext cx="4461002" cy="403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4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8533" y="169334"/>
            <a:ext cx="8703733" cy="1088496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PERCHE’ …….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" y="1768944"/>
            <a:ext cx="3680997" cy="363819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39" y="1768944"/>
            <a:ext cx="4380028" cy="42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8533" y="169334"/>
            <a:ext cx="8703733" cy="1088496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PERCHE’ …….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794815"/>
            <a:ext cx="3879434" cy="399286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79" y="1794815"/>
            <a:ext cx="4406487" cy="428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8533" y="169334"/>
            <a:ext cx="8703733" cy="1088496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PERCHE’ …….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7" y="1966268"/>
            <a:ext cx="3666708" cy="37317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79" y="1966268"/>
            <a:ext cx="3864622" cy="384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6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8533" y="169334"/>
            <a:ext cx="8703733" cy="1088496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PERCHE’ …….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5" y="1882898"/>
            <a:ext cx="3885772" cy="406590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16" y="1882898"/>
            <a:ext cx="3803750" cy="413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8533" y="169334"/>
            <a:ext cx="8703733" cy="1088496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PERCHE’ …….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48222"/>
            <a:ext cx="4743034" cy="493719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70" y="1548222"/>
            <a:ext cx="4349329" cy="45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4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8533" y="169334"/>
            <a:ext cx="8703733" cy="1088496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PERCHE’ …….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4" y="1659873"/>
            <a:ext cx="4246746" cy="435494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16" y="1659873"/>
            <a:ext cx="4529784" cy="470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8533" y="169334"/>
            <a:ext cx="8703733" cy="1088496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PERCHE’ …….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808057"/>
            <a:ext cx="4182639" cy="41564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487" y="1808057"/>
            <a:ext cx="4291648" cy="434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5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8533" y="169334"/>
            <a:ext cx="8703733" cy="1088496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PERCHE’ …….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8" y="1781596"/>
            <a:ext cx="4064001" cy="430463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53" y="1573043"/>
            <a:ext cx="4365213" cy="451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8533" y="169334"/>
            <a:ext cx="8703733" cy="1088496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PERCHE’ …….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626007"/>
            <a:ext cx="4817126" cy="481712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88" y="1873577"/>
            <a:ext cx="4257779" cy="414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3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8533" y="169334"/>
            <a:ext cx="8703733" cy="1088496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PERCHE’ …….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1608549"/>
            <a:ext cx="4686947" cy="466046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82" y="1879481"/>
            <a:ext cx="4540885" cy="45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4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69</Words>
  <Application>Microsoft Office PowerPoint</Application>
  <PresentationFormat>Widescreen</PresentationFormat>
  <Paragraphs>23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Tema di Office</vt:lpstr>
      <vt:lpstr>PERCHE’ …….</vt:lpstr>
      <vt:lpstr>PERCHE’ …….</vt:lpstr>
      <vt:lpstr>PERCHE’ …….</vt:lpstr>
      <vt:lpstr>PERCHE’ …….</vt:lpstr>
      <vt:lpstr>PERCHE’ …….</vt:lpstr>
      <vt:lpstr>PERCHE’ …….</vt:lpstr>
      <vt:lpstr>PERCHE’ …….</vt:lpstr>
      <vt:lpstr>PERCHE’ …….</vt:lpstr>
      <vt:lpstr>PERCHE’ …….</vt:lpstr>
      <vt:lpstr>PERCHE’ …….</vt:lpstr>
      <vt:lpstr>PERCHE’ …….</vt:lpstr>
      <vt:lpstr>PERCHE’ …….</vt:lpstr>
      <vt:lpstr>PERCHE’ …….</vt:lpstr>
      <vt:lpstr>PERCHE’ …….</vt:lpstr>
      <vt:lpstr>PERCHE’ …….</vt:lpstr>
      <vt:lpstr>PERCHE’ …….</vt:lpstr>
      <vt:lpstr>PERCHE’ …….</vt:lpstr>
      <vt:lpstr>PERCHE’ …….</vt:lpstr>
      <vt:lpstr>PERCHE’ …….</vt:lpstr>
      <vt:lpstr>PERCHE’ …….</vt:lpstr>
      <vt:lpstr>PERCHE’ …….</vt:lpstr>
      <vt:lpstr>PERCHE’ …….</vt:lpstr>
      <vt:lpstr>PERCHE’ …….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Eco-Logico</dc:creator>
  <cp:lastModifiedBy>David Maccaferri</cp:lastModifiedBy>
  <cp:revision>4</cp:revision>
  <dcterms:created xsi:type="dcterms:W3CDTF">2016-09-25T15:51:02Z</dcterms:created>
  <dcterms:modified xsi:type="dcterms:W3CDTF">2020-04-10T14:55:26Z</dcterms:modified>
</cp:coreProperties>
</file>